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handoutMasterIdLst>
    <p:handoutMasterId r:id="rId15"/>
  </p:handoutMasterIdLst>
  <p:sldIdLst>
    <p:sldId id="256" r:id="rId2"/>
    <p:sldId id="257" r:id="rId3"/>
    <p:sldId id="265" r:id="rId4"/>
    <p:sldId id="258" r:id="rId5"/>
    <p:sldId id="261" r:id="rId6"/>
    <p:sldId id="260" r:id="rId7"/>
    <p:sldId id="263" r:id="rId8"/>
    <p:sldId id="266" r:id="rId9"/>
    <p:sldId id="264" r:id="rId10"/>
    <p:sldId id="268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6C4"/>
    <a:srgbClr val="027853"/>
    <a:srgbClr val="85704B"/>
    <a:srgbClr val="715F3F"/>
    <a:srgbClr val="453A27"/>
    <a:srgbClr val="AF9971"/>
    <a:srgbClr val="AD976F"/>
    <a:srgbClr val="FFFFFF"/>
    <a:srgbClr val="C6E7F0"/>
    <a:srgbClr val="D7C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8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05EAD-D802-4921-AA88-B5F2BFD699D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CCCF-075C-4FED-A203-9159C337E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44358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147" y="1811044"/>
            <a:ext cx="3366220" cy="5046955"/>
          </a:xfrm>
          <a:prstGeom prst="rect">
            <a:avLst/>
          </a:prstGeom>
        </p:spPr>
      </p:pic>
      <p:pic>
        <p:nvPicPr>
          <p:cNvPr id="13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513" y="4791817"/>
            <a:ext cx="1407295" cy="18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5140171" y="3182645"/>
            <a:ext cx="2734322" cy="367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857" y="1122363"/>
            <a:ext cx="641855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0224" y="3602038"/>
            <a:ext cx="64207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43000" y="1652214"/>
            <a:ext cx="6858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sp>
        <p:nvSpPr>
          <p:cNvPr id="11" name="Подзаголовок 2"/>
          <p:cNvSpPr txBox="1">
            <a:spLocks/>
          </p:cNvSpPr>
          <p:nvPr userDrawn="1"/>
        </p:nvSpPr>
        <p:spPr>
          <a:xfrm>
            <a:off x="1143000" y="4131889"/>
            <a:ext cx="68580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75844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4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3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4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88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3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1" y="4639447"/>
            <a:ext cx="1171142" cy="20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3997" y="582533"/>
            <a:ext cx="1250004" cy="18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560" y="400636"/>
            <a:ext cx="7916662" cy="13964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628650" y="18991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6519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04" y="4305670"/>
            <a:ext cx="1358891" cy="24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811457"/>
            <a:ext cx="1720049" cy="1781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443581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143000" y="1652214"/>
            <a:ext cx="6858000" cy="23876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sz="4500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143000" y="4131889"/>
            <a:ext cx="6858000" cy="16557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1878737" y="1621073"/>
            <a:ext cx="5386526" cy="2387600"/>
          </a:xfrm>
        </p:spPr>
        <p:txBody>
          <a:bodyPr anchor="b"/>
          <a:lstStyle>
            <a:lvl1pPr algn="ctr">
              <a:defRPr sz="4500">
                <a:solidFill>
                  <a:srgbClr val="02785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8737" y="4091966"/>
            <a:ext cx="5386526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2785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0" y="4292411"/>
            <a:ext cx="1908699" cy="2565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85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7040422" y="4030463"/>
            <a:ext cx="2103578" cy="2827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8314926" y="6673334"/>
            <a:ext cx="8290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6"/>
              </a:solidFill>
              <a:latin typeface="AGReverance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5708342"/>
            <a:ext cx="1480334" cy="11496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5136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79"/>
          <a:stretch/>
        </p:blipFill>
        <p:spPr>
          <a:xfrm>
            <a:off x="195308" y="3023944"/>
            <a:ext cx="1811046" cy="3834056"/>
          </a:xfrm>
          <a:prstGeom prst="rect">
            <a:avLst/>
          </a:prstGeom>
        </p:spPr>
      </p:pic>
      <p:pic>
        <p:nvPicPr>
          <p:cNvPr id="12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063" y="5557483"/>
            <a:ext cx="1114536" cy="12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3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70" y="2734160"/>
            <a:ext cx="2750519" cy="41238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7040422" y="3959442"/>
            <a:ext cx="2103578" cy="2827537"/>
          </a:xfrm>
          <a:prstGeom prst="rect">
            <a:avLst/>
          </a:prstGeom>
        </p:spPr>
      </p:pic>
      <p:pic>
        <p:nvPicPr>
          <p:cNvPr id="11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95" y="5519784"/>
            <a:ext cx="954535" cy="127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2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s://img-fotki.yandex.ru/get/6824/165569590.7a/0_f5ec0_30c8b4e8_XL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56" y="5637319"/>
            <a:ext cx="812307" cy="10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79"/>
          <a:stretch/>
        </p:blipFill>
        <p:spPr>
          <a:xfrm>
            <a:off x="7652551" y="3700544"/>
            <a:ext cx="1491449" cy="3157456"/>
          </a:xfrm>
          <a:prstGeom prst="rect">
            <a:avLst/>
          </a:prstGeom>
        </p:spPr>
      </p:pic>
      <p:pic>
        <p:nvPicPr>
          <p:cNvPr id="14" name="Picture 4" descr="https://mirdetstvo.ru/wp-content/uploads/2018/08/shkola4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4293" y="5497347"/>
            <a:ext cx="1109707" cy="12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551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4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314926" y="6673334"/>
            <a:ext cx="82907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accent6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accent6"/>
              </a:solidFill>
              <a:latin typeface="AGReverance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4435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348" y="320737"/>
            <a:ext cx="67381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103" y="1781236"/>
            <a:ext cx="67203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7" r:id="rId3"/>
    <p:sldLayoutId id="2147483678" r:id="rId4"/>
    <p:sldLayoutId id="2147483679" r:id="rId5"/>
    <p:sldLayoutId id="214748368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06857" y="1122363"/>
            <a:ext cx="6418557" cy="92480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96»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786" y="2661313"/>
            <a:ext cx="7792872" cy="37258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программа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«Школа Азбуки»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ОМОНИМЫ. СИНОНИМЫ. </a:t>
            </a:r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ВКК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Ольга Юрьевна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Каменск – Уральский ГО,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2022г.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10" t="12819" r="33676" b="14572"/>
          <a:stretch/>
        </p:blipFill>
        <p:spPr>
          <a:xfrm>
            <a:off x="1651380" y="1023582"/>
            <a:ext cx="6469038" cy="58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19" t="13904" r="33473" b="14572"/>
          <a:stretch/>
        </p:blipFill>
        <p:spPr>
          <a:xfrm>
            <a:off x="1869743" y="1064526"/>
            <a:ext cx="6237027" cy="46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09" t="13180" r="33474" b="14934"/>
          <a:stretch/>
        </p:blipFill>
        <p:spPr>
          <a:xfrm>
            <a:off x="1815152" y="1105468"/>
            <a:ext cx="6223379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40" t="4511" r="14788" b="3013"/>
          <a:stretch/>
        </p:blipFill>
        <p:spPr>
          <a:xfrm>
            <a:off x="1610436" y="1037231"/>
            <a:ext cx="6359857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ОМОНИМЫ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348" y="1781175"/>
            <a:ext cx="65627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027" y="1023582"/>
            <a:ext cx="6223379" cy="52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14" t="18238" r="26365" b="18907"/>
          <a:stretch/>
        </p:blipFill>
        <p:spPr>
          <a:xfrm>
            <a:off x="1637731" y="1064524"/>
            <a:ext cx="6346210" cy="44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48" r="27989"/>
          <a:stretch/>
        </p:blipFill>
        <p:spPr>
          <a:xfrm>
            <a:off x="1883391" y="900752"/>
            <a:ext cx="5868537" cy="4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70522" b="68336"/>
          <a:stretch/>
        </p:blipFill>
        <p:spPr>
          <a:xfrm>
            <a:off x="2161041" y="1318200"/>
            <a:ext cx="1936845" cy="15682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1" t="33370" r="48793" b="34098"/>
          <a:stretch/>
        </p:blipFill>
        <p:spPr>
          <a:xfrm>
            <a:off x="5711663" y="3200680"/>
            <a:ext cx="1931605" cy="1527951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/>
          <a:srcRect l="25968" r="49451" b="66097"/>
          <a:stretch/>
        </p:blipFill>
        <p:spPr>
          <a:xfrm>
            <a:off x="5773722" y="1398894"/>
            <a:ext cx="1807489" cy="1487605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0" r="75114" b="34098"/>
          <a:stretch/>
        </p:blipFill>
        <p:spPr>
          <a:xfrm>
            <a:off x="2161040" y="3299901"/>
            <a:ext cx="1936845" cy="1428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7" r="76021"/>
          <a:stretch/>
        </p:blipFill>
        <p:spPr>
          <a:xfrm>
            <a:off x="2161039" y="5142033"/>
            <a:ext cx="1936845" cy="1666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t="68667" r="50676"/>
          <a:stretch/>
        </p:blipFill>
        <p:spPr>
          <a:xfrm>
            <a:off x="5679194" y="5033681"/>
            <a:ext cx="1964074" cy="16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67274" r="23900"/>
          <a:stretch/>
        </p:blipFill>
        <p:spPr>
          <a:xfrm>
            <a:off x="2392336" y="4902210"/>
            <a:ext cx="2046028" cy="1689913"/>
          </a:xfrm>
        </p:spPr>
      </p:pic>
      <p:pic>
        <p:nvPicPr>
          <p:cNvPr id="5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t="35109" r="23958" b="32776"/>
          <a:stretch/>
        </p:blipFill>
        <p:spPr>
          <a:xfrm>
            <a:off x="2379258" y="2889037"/>
            <a:ext cx="2072185" cy="1689913"/>
          </a:xfrm>
          <a:prstGeom prst="rect">
            <a:avLst/>
          </a:prstGeom>
          <a:ln>
            <a:noFill/>
          </a:ln>
        </p:spPr>
      </p:pic>
      <p:pic>
        <p:nvPicPr>
          <p:cNvPr id="6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7" r="24382" b="67264"/>
          <a:stretch/>
        </p:blipFill>
        <p:spPr>
          <a:xfrm>
            <a:off x="2379258" y="882430"/>
            <a:ext cx="2072185" cy="1683347"/>
          </a:xfrm>
          <a:prstGeom prst="rect">
            <a:avLst/>
          </a:prstGeom>
          <a:ln>
            <a:noFill/>
          </a:ln>
        </p:spPr>
      </p:pic>
      <p:pic>
        <p:nvPicPr>
          <p:cNvPr id="7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8" b="67264"/>
          <a:stretch/>
        </p:blipFill>
        <p:spPr>
          <a:xfrm>
            <a:off x="5243013" y="882430"/>
            <a:ext cx="2072186" cy="1683347"/>
          </a:xfrm>
          <a:prstGeom prst="rect">
            <a:avLst/>
          </a:prstGeom>
          <a:ln>
            <a:noFill/>
          </a:ln>
        </p:spPr>
      </p:pic>
      <p:pic>
        <p:nvPicPr>
          <p:cNvPr id="8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7" t="35109" b="32776"/>
          <a:stretch/>
        </p:blipFill>
        <p:spPr>
          <a:xfrm>
            <a:off x="5352195" y="2955212"/>
            <a:ext cx="1963004" cy="1716409"/>
          </a:xfrm>
          <a:prstGeom prst="rect">
            <a:avLst/>
          </a:prstGeom>
          <a:ln>
            <a:noFill/>
          </a:ln>
        </p:spPr>
      </p:pic>
      <p:pic>
        <p:nvPicPr>
          <p:cNvPr id="9" name="Объект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4" t="67274"/>
          <a:stretch/>
        </p:blipFill>
        <p:spPr>
          <a:xfrm>
            <a:off x="5310683" y="4953388"/>
            <a:ext cx="2046028" cy="15875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28" t="3067" r="14180" b="2652"/>
          <a:stretch/>
        </p:blipFill>
        <p:spPr>
          <a:xfrm>
            <a:off x="1624085" y="1050879"/>
            <a:ext cx="6373504" cy="45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mycdn.me/image?id=852560248023&amp;t=3&amp;plc=WEB&amp;tkn=*Lc4UNIOGbs-1Fg8kq7JOYK5YZJ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7" y="1378424"/>
            <a:ext cx="6494479" cy="51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8439</TotalTime>
  <Words>38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AGReverance</vt:lpstr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«Детский сад № 96»</vt:lpstr>
      <vt:lpstr>ОМОНИМЫ</vt:lpstr>
      <vt:lpstr>Презентация PowerPoint</vt:lpstr>
      <vt:lpstr>Презентация PowerPoint</vt:lpstr>
      <vt:lpstr>Презентация PowerPoint</vt:lpstr>
      <vt:lpstr>СИНОНИМЫ</vt:lpstr>
      <vt:lpstr>Презентация PowerPoint</vt:lpstr>
      <vt:lpstr>Презентация PowerPoint</vt:lpstr>
      <vt:lpstr>АНТОНИМЫ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Русский язык</dc:title>
  <dc:subject>русский язык</dc:subject>
  <dc:creator>Viktoriya Polshkova</dc:creator>
  <cp:keywords>русский язык;книги;школа</cp:keywords>
  <cp:lastModifiedBy>lenovo</cp:lastModifiedBy>
  <cp:revision>193</cp:revision>
  <dcterms:created xsi:type="dcterms:W3CDTF">2019-04-16T15:48:18Z</dcterms:created>
  <dcterms:modified xsi:type="dcterms:W3CDTF">2022-10-09T17:22:27Z</dcterms:modified>
</cp:coreProperties>
</file>